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7" r:id="rId5"/>
    <p:sldId id="1143" r:id="rId6"/>
    <p:sldId id="1155" r:id="rId7"/>
    <p:sldId id="1156" r:id="rId8"/>
    <p:sldId id="1158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介绍了一些在线健身课程。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9" y="885274"/>
            <a:ext cx="10651072" cy="138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exercise at home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online fitness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lessons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f12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31996" y="3068960"/>
            <a:ext cx="1581404" cy="1725167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162128"/>
              </p:ext>
            </p:extLst>
          </p:nvPr>
        </p:nvGraphicFramePr>
        <p:xfrm>
          <a:off x="360854" y="2124485"/>
          <a:ext cx="11485848" cy="3803904"/>
        </p:xfrm>
        <a:graphic>
          <a:graphicData uri="http://schemas.openxmlformats.org/drawingml/2006/table">
            <a:tbl>
              <a:tblPr firstRow="1" firstCol="1" bandRow="1"/>
              <a:tblGrid>
                <a:gridCol w="2359192">
                  <a:extLst>
                    <a:ext uri="{9D8B030D-6E8A-4147-A177-3AD203B41FA5}">
                      <a16:colId xmlns:a16="http://schemas.microsoft.com/office/drawing/2014/main" val="665686185"/>
                    </a:ext>
                  </a:extLst>
                </a:gridCol>
                <a:gridCol w="9126656">
                  <a:extLst>
                    <a:ext uri="{9D8B030D-6E8A-4147-A177-3AD203B41FA5}">
                      <a16:colId xmlns:a16="http://schemas.microsoft.com/office/drawing/2014/main" val="2946944651"/>
                    </a:ext>
                  </a:extLst>
                </a:gridCol>
              </a:tblGrid>
              <a:tr h="212986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GENE’S SHUTTLECOCK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毽子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EXERCISE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 strong bodies in a fantastic way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Shuttlecock exercise does not need equipment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装备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is perfect for people to exercise at home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Gene helps you to keep going until the last minute and you can burn your fat fast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weekdays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weekends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825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f12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17683" y="2649091"/>
            <a:ext cx="1692302" cy="1316251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422431"/>
              </p:ext>
            </p:extLst>
          </p:nvPr>
        </p:nvGraphicFramePr>
        <p:xfrm>
          <a:off x="360854" y="1342064"/>
          <a:ext cx="11485848" cy="4279392"/>
        </p:xfrm>
        <a:graphic>
          <a:graphicData uri="http://schemas.openxmlformats.org/drawingml/2006/table">
            <a:tbl>
              <a:tblPr firstRow="1" firstCol="1" bandRow="1"/>
              <a:tblGrid>
                <a:gridCol w="2359192">
                  <a:extLst>
                    <a:ext uri="{9D8B030D-6E8A-4147-A177-3AD203B41FA5}">
                      <a16:colId xmlns:a16="http://schemas.microsoft.com/office/drawing/2014/main" val="665686185"/>
                    </a:ext>
                  </a:extLst>
                </a:gridCol>
                <a:gridCol w="9126656">
                  <a:extLst>
                    <a:ext uri="{9D8B030D-6E8A-4147-A177-3AD203B41FA5}">
                      <a16:colId xmlns:a16="http://schemas.microsoft.com/office/drawing/2014/main" val="2946944651"/>
                    </a:ext>
                  </a:extLst>
                </a:gridCol>
              </a:tblGrid>
              <a:tr h="239609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LATIN DANCE WITH KAREN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fun and get fit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love dancing and parties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Well, Latin dance is for you—it mixes great music and dancing with hard exercise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burn 1,000 calories an hour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Karen is an experienced Latin dance trainer and many people like her classes very much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—4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weekdays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—11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weekends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55" marR="323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361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24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380432"/>
              </p:ext>
            </p:extLst>
          </p:nvPr>
        </p:nvGraphicFramePr>
        <p:xfrm>
          <a:off x="381458" y="1268760"/>
          <a:ext cx="11449272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2351681">
                  <a:extLst>
                    <a:ext uri="{9D8B030D-6E8A-4147-A177-3AD203B41FA5}">
                      <a16:colId xmlns:a16="http://schemas.microsoft.com/office/drawing/2014/main" val="2488481844"/>
                    </a:ext>
                  </a:extLst>
                </a:gridCol>
                <a:gridCol w="9097591">
                  <a:extLst>
                    <a:ext uri="{9D8B030D-6E8A-4147-A177-3AD203B41FA5}">
                      <a16:colId xmlns:a16="http://schemas.microsoft.com/office/drawing/2014/main" val="27132333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YOGA WITH SARA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 your body and mind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Sara’s yoga classes are perfect for people who want to improve their strength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力量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shape their bodies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 has trained in several different styles of yoga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—4 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Monday and Wednesday for beginners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—5 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Tuesday and Thursday for experienced learners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291425"/>
                  </a:ext>
                </a:extLst>
              </a:tr>
            </a:tbl>
          </a:graphicData>
        </a:graphic>
      </p:graphicFrame>
      <p:pic>
        <p:nvPicPr>
          <p:cNvPr id="4" name="ef12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862133"/>
            <a:ext cx="2114550" cy="133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f12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821454"/>
            <a:ext cx="2057400" cy="13385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596923"/>
              </p:ext>
            </p:extLst>
          </p:nvPr>
        </p:nvGraphicFramePr>
        <p:xfrm>
          <a:off x="406574" y="1844824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336890">
                  <a:extLst>
                    <a:ext uri="{9D8B030D-6E8A-4147-A177-3AD203B41FA5}">
                      <a16:colId xmlns:a16="http://schemas.microsoft.com/office/drawing/2014/main" val="23237774"/>
                    </a:ext>
                  </a:extLst>
                </a:gridCol>
                <a:gridCol w="9040374">
                  <a:extLst>
                    <a:ext uri="{9D8B030D-6E8A-4147-A177-3AD203B41FA5}">
                      <a16:colId xmlns:a16="http://schemas.microsoft.com/office/drawing/2014/main" val="21281275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JOHN’S SPIN CLASSES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lot of fun on a bike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Spin classes are a safe and useful way to work out—it doesn’t matter how old you are or how fit you are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 is an excellent spin trainer, and he can help you to do your best in every class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—8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158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 can you learn dancing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5575" algn="l"/>
                <a:tab pos="5205413" algn="l"/>
                <a:tab pos="73501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18940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54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细节理解题。根据表格第二列中的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“Karen is an experienced Latin dance trainer and many people like her classes very much.”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凯伦是一位经验丰富的拉丁舞教练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很多人都很喜欢她的课。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你能跟凯伦学跳舞。故选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the lessons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Shuttlecock exercise can help people be thinner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Karen is a new trainer to teach Latin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Yoga classes on Tuesday are for beginners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Spin classes are dangerous for young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8873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34566" y="348150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细节理解题。根据表格第一列中的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“Shuttlecock exercise does not need equipment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is perfect for people to exercise at home. Gene helps you to keep going until the last minute and you can burn your fat fast.”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毽子运动不需要器械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非常适合人们在家锻炼。吉恩帮助你坚持到最后一分钟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你可以快速燃烧你的脂肪。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毽子运动可以帮助人们变瘦。故选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most probably read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guide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sports website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news report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nature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908720"/>
            <a:ext cx="3227585" cy="3756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0820" y="8698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you like to exercise at home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online fitness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lessons for you.”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你想在家锻炼吗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这里有一些在线健身直播课程给你。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可能在一个体育网站上看到本文。故选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50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642</Words>
  <Application>Microsoft Office PowerPoint</Application>
  <PresentationFormat>自定义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2025-09-17T19:56:48Z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